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x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99978"/>
      </p:ext>
    </p:extLst>
  </p:cSld>
  <p:clrMapOvr>
    <a:masterClrMapping/>
  </p:clrMapOvr>
  <p:transition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178803"/>
      </p:ext>
    </p:extLst>
  </p:cSld>
  <p:clrMapOvr>
    <a:masterClrMapping/>
  </p:clrMapOvr>
  <p:transition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791383"/>
      </p:ext>
    </p:extLst>
  </p:cSld>
  <p:clrMapOvr>
    <a:masterClrMapping/>
  </p:clrMapOvr>
  <p:transition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85475"/>
      </p:ext>
    </p:extLst>
  </p:cSld>
  <p:clrMapOvr>
    <a:masterClrMapping/>
  </p:clrMapOvr>
  <p:transition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329183"/>
      </p:ext>
    </p:extLst>
  </p:cSld>
  <p:clrMapOvr>
    <a:masterClrMapping/>
  </p:clrMapOvr>
  <p:transition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3763848"/>
      </p:ext>
    </p:extLst>
  </p:cSld>
  <p:clrMapOvr>
    <a:masterClrMapping/>
  </p:clrMapOvr>
  <p:transition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636674"/>
      </p:ext>
    </p:extLst>
  </p:cSld>
  <p:clrMapOvr>
    <a:masterClrMapping/>
  </p:clrMapOvr>
  <p:transition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440707"/>
      </p:ext>
    </p:extLst>
  </p:cSld>
  <p:clrMapOvr>
    <a:masterClrMapping/>
  </p:clrMapOvr>
  <p:transition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303614"/>
      </p:ext>
    </p:extLst>
  </p:cSld>
  <p:clrMapOvr>
    <a:masterClrMapping/>
  </p:clrMapOvr>
  <p:transition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625969"/>
      </p:ext>
    </p:extLst>
  </p:cSld>
  <p:clrMapOvr>
    <a:masterClrMapping/>
  </p:clrMapOvr>
  <p:transition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685931"/>
      </p:ext>
    </p:extLst>
  </p:cSld>
  <p:clrMapOvr>
    <a:masterClrMapping/>
  </p:clrMapOvr>
  <p:transition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9DAF-5E41-46D9-92EC-C6124A250442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19E7-BBF0-440C-B323-103BA2737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90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x\Desktop\Anna_Evseeva_Tishina_Solovine_pojte_bolshe_pesen_Spec_k_9_maya_2012gPri_uch_solistov_(vmuzice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8281" y="726831"/>
            <a:ext cx="6563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дней не смолкнет слава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281" y="6178062"/>
            <a:ext cx="1063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старшей группе МБДОУ №5 «Аленький цветочек»  Подготовила воспитатель: Стрелкова И.А.    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nna_Evseeva_Tishina_Solovine_pojte_bolshe_pesen_Spec_k_9_maya_2012gPri_uch_solistov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8" name="Anna_Evseeva_Tishina_Solovine_pojte_bolshe_pesen_Spec_k_9_maya_2012gPri_uch_solistov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9" name="Anna_Evseeva_Tishina_Solovine_pojte_bolshe_pesen_Spec_k_9_maya_2012gPri_uch_solistov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0" name="Anna_Evseeva_Tishina_Solovine_pojte_bolshe_pesen_Spec_k_9_maya_2012gPri_uch_solistov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1" name="Anna_Evseeva_Tishina_Solovine_pojte_bolshe_pesen_Spec_k_9_maya_2012gPri_uch_solistov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2" name="Anna_Evseeva_Tishina_Solovine_pojte_bolshe_pesen_Spec_k_9_maya_2012gPri_uch_solistov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454167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1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1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sx\Desktop\Садик ИРИНКИ\ФОТКИ\DSC02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2012" y="267286"/>
            <a:ext cx="4459459" cy="2926080"/>
          </a:xfrm>
          <a:prstGeom prst="rect">
            <a:avLst/>
          </a:prstGeom>
          <a:noFill/>
        </p:spPr>
      </p:pic>
      <p:pic>
        <p:nvPicPr>
          <p:cNvPr id="3075" name="Picture 3" descr="C:\Users\sx\Desktop\Садик ИРИНКИ\ФОТКИ\DSC026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8092" y="3390314"/>
            <a:ext cx="5331656" cy="2960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6783830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4222" y="351693"/>
            <a:ext cx="959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праздничных открыток и рисунков к 9 Мая – совместное творчество детей и их родителей: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x\Desktop\Садик ИРИНКИ\ФОТКИ\DSC027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0825" y="1983543"/>
            <a:ext cx="3404382" cy="2855743"/>
          </a:xfrm>
          <a:prstGeom prst="rect">
            <a:avLst/>
          </a:prstGeom>
          <a:noFill/>
        </p:spPr>
      </p:pic>
      <p:pic>
        <p:nvPicPr>
          <p:cNvPr id="4099" name="Picture 3" descr="C:\Users\sx\Desktop\Садик ИРИНКИ\ФОТКИ\DSC027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4357" y="3080824"/>
            <a:ext cx="5190977" cy="3410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870503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C:\Users\sx\Desktop\Садик ИРИНКИ\ФОТКИ\DSC02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4375" y="548640"/>
            <a:ext cx="7360530" cy="512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9672573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9809" y="309489"/>
            <a:ext cx="8601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Подготовлен и проведен праздничный утренник, посвященный Дню Победы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919721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dsovet.su/_ld/355/06395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13207" y="281354"/>
            <a:ext cx="94681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Заключительным этапом проекта, посвященного празднику 9 Мая, было выступление на празднике в поселке, на торжественном митинге, у памятника погибшим односельчанам.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e4d/00032f14-47bb4f6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vynderkind.ru/Main/9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Цель проекта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ознакомления детей с героическим подвигом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4154" y="1144588"/>
            <a:ext cx="82706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ознакомления детей с героическим подвигом русского народа в Великой Отечественной войне; укрепление нравственно-патриотических чувств дошкольников через совместные мероприятия с участием детей, их родителей, педагогов;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знаний о ВОВ через различные виды деятельности.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795915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4457" y="828321"/>
            <a:ext cx="3955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</a:t>
            </a:r>
            <a:r>
              <a:rPr lang="ru-RU" sz="4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та:</a:t>
            </a:r>
            <a:endParaRPr lang="ru-RU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1723" y="2368062"/>
            <a:ext cx="72701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нравственно-патриотические  чувства 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 через расширение общего кругозора.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элементарные знания детей о событиях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толерантность, уважение к защитникам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Родины, чувство гордости за свой народ.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838716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2689" y="787791"/>
            <a:ext cx="878900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endParaRPr lang="ru-RU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 из важнейших задач воспитания является развитие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высоких нравственных качеств, в том числе патриотизма.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самого раннего детства надо прививать уважение к истории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своего Отечества, к людям, защищавшим родной край в тяжелые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4133334935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1519311"/>
            <a:ext cx="77796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 родители, дети.</a:t>
            </a:r>
          </a:p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проведения проекта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6 апреля по 6 мая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299616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2351" y="633046"/>
            <a:ext cx="883126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Успешность проекта обеспечила предметно-развивающая среда,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созданная силами всех участников:</a:t>
            </a:r>
          </a:p>
          <a:p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Макет «Вечного огня».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Альбомы: «Герои Великой Отечественной войны»;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«Города-герои»;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«Великая Отечественная война в произведениях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художников».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с патриотическим содержанием.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Подборка художественной литературы – рассказы, стихи,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о войне, 9 мая, о мире.</a:t>
            </a:r>
          </a:p>
          <a:p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341576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3" descr="C:\Users\sx\Desktop\Садик ИРИНКИ\ФОТКИ\DSC02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6449" y="335281"/>
            <a:ext cx="4262511" cy="2743200"/>
          </a:xfrm>
          <a:prstGeom prst="rect">
            <a:avLst/>
          </a:prstGeom>
          <a:noFill/>
        </p:spPr>
      </p:pic>
      <p:pic>
        <p:nvPicPr>
          <p:cNvPr id="1028" name="Picture 4" descr="C:\Users\sx\Desktop\Садик ИРИНКИ\ФОТКИ\DSC026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062" y="3249635"/>
            <a:ext cx="5008098" cy="3151165"/>
          </a:xfrm>
          <a:prstGeom prst="rect">
            <a:avLst/>
          </a:prstGeom>
          <a:noFill/>
        </p:spPr>
      </p:pic>
      <p:pic>
        <p:nvPicPr>
          <p:cNvPr id="1029" name="Picture 5" descr="C:\Users\sx\Desktop\Садик ИРИНКИ\ФОТКИ\DSC027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0621" y="253219"/>
            <a:ext cx="3840481" cy="2757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8140345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1508" y="379828"/>
            <a:ext cx="962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проекта работала тематическая выставка детского рисунка.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sx\Desktop\Садик ИРИНКИ\ФОТКИ\DSC026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5402" y="1491175"/>
            <a:ext cx="5613009" cy="3530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2308930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300</Words>
  <Application>Microsoft Office PowerPoint</Application>
  <PresentationFormat>Произвольный</PresentationFormat>
  <Paragraphs>41</Paragraphs>
  <Slides>15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Цель проекта: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sx</cp:lastModifiedBy>
  <cp:revision>27</cp:revision>
  <dcterms:created xsi:type="dcterms:W3CDTF">2016-06-15T16:48:22Z</dcterms:created>
  <dcterms:modified xsi:type="dcterms:W3CDTF">2017-04-21T04:58:32Z</dcterms:modified>
</cp:coreProperties>
</file>